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6" autoAdjust="0"/>
    <p:restoredTop sz="94660"/>
  </p:normalViewPr>
  <p:slideViewPr>
    <p:cSldViewPr snapToGrid="0">
      <p:cViewPr>
        <p:scale>
          <a:sx n="140" d="100"/>
          <a:sy n="140" d="100"/>
        </p:scale>
        <p:origin x="-636" y="-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klich, Douglas" userId="fc34be37-5c9d-411f-89a1-1bd59e45d84d" providerId="ADAL" clId="{C54D1311-40AC-48F3-BDDF-933E39047C62}"/>
    <pc:docChg chg="modSld">
      <pc:chgData name="Micklich, Douglas" userId="fc34be37-5c9d-411f-89a1-1bd59e45d84d" providerId="ADAL" clId="{C54D1311-40AC-48F3-BDDF-933E39047C62}" dt="2026-04-29T13:14:05.228" v="0" actId="255"/>
      <pc:docMkLst>
        <pc:docMk/>
      </pc:docMkLst>
      <pc:sldChg chg="modSp mod">
        <pc:chgData name="Micklich, Douglas" userId="fc34be37-5c9d-411f-89a1-1bd59e45d84d" providerId="ADAL" clId="{C54D1311-40AC-48F3-BDDF-933E39047C62}" dt="2026-04-29T13:14:05.228" v="0" actId="255"/>
        <pc:sldMkLst>
          <pc:docMk/>
          <pc:sldMk cId="2445323462" sldId="257"/>
        </pc:sldMkLst>
        <pc:graphicFrameChg chg="modGraphic">
          <ac:chgData name="Micklich, Douglas" userId="fc34be37-5c9d-411f-89a1-1bd59e45d84d" providerId="ADAL" clId="{C54D1311-40AC-48F3-BDDF-933E39047C62}" dt="2026-04-29T13:14:05.228" v="0" actId="255"/>
          <ac:graphicFrameMkLst>
            <pc:docMk/>
            <pc:sldMk cId="2445323462" sldId="257"/>
            <ac:graphicFrameMk id="4" creationId="{4B07EDBD-0E82-C7A7-9063-B15657D62BAE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48770-85A1-4F7C-B44B-11CE3FBB9B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3475B-8F7C-5385-3278-80F84223F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5A89B8-8E43-8697-DBA5-C6B791695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742E-CD18-4333-826B-91FE4BB76716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E0E3B-F8E7-7C55-5108-9B57F864C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916A5-C96A-C73D-1D2E-D16079203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FE10-1D68-4BB5-BD28-0DB121AD7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45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BF315-F3BD-F9B4-8897-209E02488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5B94D-1C27-DEBE-0760-D9C822080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2AC79-95C5-E990-3AEE-3CA9ADFF9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742E-CD18-4333-826B-91FE4BB76716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467BA-05A0-520A-D152-655137BB5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23B16-1803-F8F9-7966-736FBDB18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FE10-1D68-4BB5-BD28-0DB121AD7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34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D041-6E06-2C86-E15C-D4D38E24C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C42A9-B346-6D02-DFC7-DB5F77993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09DBF-4D97-B72B-940D-6A195CF09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742E-CD18-4333-826B-91FE4BB76716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4D027-9459-CF0C-77BA-41B5F89D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CB344-01F2-DE3E-C36E-A4FA681E3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FE10-1D68-4BB5-BD28-0DB121AD7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2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2CAA7-3E02-5361-2D47-FCB35A92D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A0F9F-7173-F709-2ABE-C88CB9B41D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5C4FF0-33CA-C130-9411-AC76FA894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532A47-B108-27CD-0909-8D7173448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742E-CD18-4333-826B-91FE4BB76716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A1EFC7-5160-1AA1-B30D-40091D039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E9C15C-A914-0136-2232-E419991C7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FE10-1D68-4BB5-BD28-0DB121AD7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375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144DD-1A62-8259-9567-EBFA650E1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17F787-E904-8A72-D73F-BD86F47AE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A59BA2-1F08-0F68-7DA0-AAA2BE378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AE993A-E7DD-2504-7606-61498E6C86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082DAD-E5FA-2A0F-8E2B-3C997FA965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83D425-9890-0805-3716-C29DCC806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742E-CD18-4333-826B-91FE4BB76716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99CCEA-5AA9-0716-8795-9D1C0E230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45EEDD-F2AE-438F-CE42-1559A312E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FE10-1D68-4BB5-BD28-0DB121AD7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35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8E256-288B-86BC-C283-1009970B0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000642-7D84-883B-105B-88603108A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742E-CD18-4333-826B-91FE4BB76716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D5E0EF-B4C5-2D31-D81E-9212663D1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0A4C29-826C-62F5-FF50-2F13DFE70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FE10-1D68-4BB5-BD28-0DB121AD7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971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F483C-4F89-107E-C50F-683BB13B3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742E-CD18-4333-826B-91FE4BB76716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971B99-7938-4C14-556E-E88CE969F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57C72-A4AA-98F3-F60D-BA4819F26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FE10-1D68-4BB5-BD28-0DB121AD7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161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C78EF-84B4-F370-A859-DFD98A015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7E57A-0A64-8D30-E75C-9AF27F881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C547E9-0A69-B187-DC93-E0B6F809F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3FC588-675A-3F0F-8165-7D247C77A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742E-CD18-4333-826B-91FE4BB76716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33C2A5-3DFA-7B52-A53E-BE5BF22A2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BCBF02-3416-2F2D-5D27-1411E583F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FE10-1D68-4BB5-BD28-0DB121AD7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680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A3CDB-86DF-AF84-488E-AEDE4C35B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B6A922-9318-609C-32E6-B5D0C76DF0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656D1-4E44-441C-0884-055A66EFCA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7358D7-515B-3FC3-957B-54AEA12F4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742E-CD18-4333-826B-91FE4BB76716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B4582F-C994-3457-B6B5-3794798BE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EA4C-4C90-F97E-E4A8-2BF0B3175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FE10-1D68-4BB5-BD28-0DB121AD7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6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CA05F-71C0-5F33-C3E6-7BEABE9D2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558A5-5972-E827-1351-9C1D811147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0CB31-A30A-CCEA-2290-58F09020B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742E-CD18-4333-826B-91FE4BB76716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8473-410A-35E2-B294-5C122FB43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B12D7-7287-A620-E034-E681D4CD6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FE10-1D68-4BB5-BD28-0DB121AD7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23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9A84DB-87AC-C166-653A-8978FC1303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45CF7F-D952-B497-361F-FD3C40695C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F6182-76B1-D42D-8150-70F918476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C742E-CD18-4333-826B-91FE4BB76716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77006-ABF8-78B8-144A-218027F46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1F27F-E38E-D688-B253-4EA8DCC72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FFE10-1D68-4BB5-BD28-0DB121AD7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72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99432B-533F-1F31-74A1-FBCD85599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3CBC0-4BF9-202B-43CD-1E7C9202D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7AF4A-1988-1BD3-F245-21B5F9C6BF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3C742E-CD18-4333-826B-91FE4BB76716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A41FC-ACE7-7138-72FA-3E9D3D02E1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6598A-1863-0E9F-5EE8-E29E1ACCA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5FFE10-1D68-4BB5-BD28-0DB121AD7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99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illinoisstate.az1.qualtrics.com/jfe/form/SV_2uFa0Fu1geq16x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2AF8A-A70D-03D9-E4E7-7344496AF3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BUS 100 - Enterprise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CA887A-CEC8-8503-6271-BC6D6D62EC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Course Evaluation</a:t>
            </a:r>
          </a:p>
        </p:txBody>
      </p:sp>
    </p:spTree>
    <p:extLst>
      <p:ext uri="{BB962C8B-B14F-4D97-AF65-F5344CB8AC3E}">
        <p14:creationId xmlns:p14="http://schemas.microsoft.com/office/powerpoint/2010/main" val="149765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FF107-1A60-3863-6695-DAEE9C1E1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Evaluation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B07EDBD-0E82-C7A7-9063-B15657D62B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0022194"/>
              </p:ext>
            </p:extLst>
          </p:nvPr>
        </p:nvGraphicFramePr>
        <p:xfrm>
          <a:off x="1511560" y="3909853"/>
          <a:ext cx="9842238" cy="1645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857">
                  <a:extLst>
                    <a:ext uri="{9D8B030D-6E8A-4147-A177-3AD203B41FA5}">
                      <a16:colId xmlns:a16="http://schemas.microsoft.com/office/drawing/2014/main" val="1141659608"/>
                    </a:ext>
                  </a:extLst>
                </a:gridCol>
                <a:gridCol w="190719">
                  <a:extLst>
                    <a:ext uri="{9D8B030D-6E8A-4147-A177-3AD203B41FA5}">
                      <a16:colId xmlns:a16="http://schemas.microsoft.com/office/drawing/2014/main" val="191062018"/>
                    </a:ext>
                  </a:extLst>
                </a:gridCol>
                <a:gridCol w="183860">
                  <a:extLst>
                    <a:ext uri="{9D8B030D-6E8A-4147-A177-3AD203B41FA5}">
                      <a16:colId xmlns:a16="http://schemas.microsoft.com/office/drawing/2014/main" val="1971316105"/>
                    </a:ext>
                  </a:extLst>
                </a:gridCol>
                <a:gridCol w="455586">
                  <a:extLst>
                    <a:ext uri="{9D8B030D-6E8A-4147-A177-3AD203B41FA5}">
                      <a16:colId xmlns:a16="http://schemas.microsoft.com/office/drawing/2014/main" val="2945029030"/>
                    </a:ext>
                  </a:extLst>
                </a:gridCol>
                <a:gridCol w="1465036">
                  <a:extLst>
                    <a:ext uri="{9D8B030D-6E8A-4147-A177-3AD203B41FA5}">
                      <a16:colId xmlns:a16="http://schemas.microsoft.com/office/drawing/2014/main" val="3258209389"/>
                    </a:ext>
                  </a:extLst>
                </a:gridCol>
                <a:gridCol w="1465036">
                  <a:extLst>
                    <a:ext uri="{9D8B030D-6E8A-4147-A177-3AD203B41FA5}">
                      <a16:colId xmlns:a16="http://schemas.microsoft.com/office/drawing/2014/main" val="1269407128"/>
                    </a:ext>
                  </a:extLst>
                </a:gridCol>
                <a:gridCol w="1465036">
                  <a:extLst>
                    <a:ext uri="{9D8B030D-6E8A-4147-A177-3AD203B41FA5}">
                      <a16:colId xmlns:a16="http://schemas.microsoft.com/office/drawing/2014/main" val="1668970565"/>
                    </a:ext>
                  </a:extLst>
                </a:gridCol>
                <a:gridCol w="1465036">
                  <a:extLst>
                    <a:ext uri="{9D8B030D-6E8A-4147-A177-3AD203B41FA5}">
                      <a16:colId xmlns:a16="http://schemas.microsoft.com/office/drawing/2014/main" val="3352284537"/>
                    </a:ext>
                  </a:extLst>
                </a:gridCol>
                <a:gridCol w="1465036">
                  <a:extLst>
                    <a:ext uri="{9D8B030D-6E8A-4147-A177-3AD203B41FA5}">
                      <a16:colId xmlns:a16="http://schemas.microsoft.com/office/drawing/2014/main" val="3548098240"/>
                    </a:ext>
                  </a:extLst>
                </a:gridCol>
                <a:gridCol w="1465036">
                  <a:extLst>
                    <a:ext uri="{9D8B030D-6E8A-4147-A177-3AD203B41FA5}">
                      <a16:colId xmlns:a16="http://schemas.microsoft.com/office/drawing/2014/main" val="3087178714"/>
                    </a:ext>
                  </a:extLst>
                </a:gridCol>
              </a:tblGrid>
              <a:tr h="146457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>
                          <a:effectLst/>
                        </a:rPr>
                        <a:t>BUS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>
                          <a:effectLst/>
                        </a:rPr>
                        <a:t>001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>
                          <a:effectLst/>
                        </a:rPr>
                        <a:t>Micklich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BUS</a:t>
                      </a:r>
                      <a:endParaRPr lang="en-US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100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001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Micklich</a:t>
                      </a:r>
                      <a:endParaRPr lang="en-US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u="sng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hlinkClick r:id="rId2"/>
                        </a:rPr>
                        <a:t>https://illinoisstate.az1.qualtrics.com/jfe/form/SV_2uFa0Fu1geq16xE</a:t>
                      </a:r>
                      <a:endParaRPr lang="en-US" sz="1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230946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FF0E2D3-4D7E-B331-758F-8C18FBC11009}"/>
              </a:ext>
            </a:extLst>
          </p:cNvPr>
          <p:cNvSpPr txBox="1"/>
          <p:nvPr/>
        </p:nvSpPr>
        <p:spPr>
          <a:xfrm>
            <a:off x="2771192" y="3088433"/>
            <a:ext cx="7427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Course Name Course number                   Section                           Password           URL Link</a:t>
            </a:r>
          </a:p>
        </p:txBody>
      </p:sp>
    </p:spTree>
    <p:extLst>
      <p:ext uri="{BB962C8B-B14F-4D97-AF65-F5344CB8AC3E}">
        <p14:creationId xmlns:p14="http://schemas.microsoft.com/office/powerpoint/2010/main" val="2445323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42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Office Theme</vt:lpstr>
      <vt:lpstr>BUS 100 - Enterprise</vt:lpstr>
      <vt:lpstr>Course Evaluation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Micklich, Douglas</dc:creator>
  <cp:lastModifiedBy>Micklich, Douglas</cp:lastModifiedBy>
  <cp:revision>1</cp:revision>
  <dcterms:created xsi:type="dcterms:W3CDTF">2026-04-28T02:17:04Z</dcterms:created>
  <dcterms:modified xsi:type="dcterms:W3CDTF">2026-04-29T13:14:14Z</dcterms:modified>
</cp:coreProperties>
</file>